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6858000" cy="9144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280" y="-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67131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48974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3208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949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89499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90263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5825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37336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82900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44139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69498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8561C-F1D4-4713-AC4B-F8A74FF50BC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CF643-6F77-4C4D-BE94-F6C849C4F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4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029074" y="4098588"/>
            <a:ext cx="1159293" cy="2400657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15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</a:t>
            </a:r>
            <a:endParaRPr lang="ru-RU" sz="15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57266" y="4098588"/>
            <a:ext cx="1159293" cy="2400657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15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</a:t>
            </a:r>
            <a:endParaRPr lang="ru-RU" sz="15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9354" y="6216088"/>
            <a:ext cx="1159293" cy="2400657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15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15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1852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36386" y="521931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2608" y="2267744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561" y="233875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07861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36386" y="521931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2608" y="2267744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561" y="233875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625598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36386" y="521931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2608" y="2267744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561" y="233875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16306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36386" y="521931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2608" y="2267744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561" y="233875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59219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36386" y="521931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2608" y="2267744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561" y="233875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92937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36386" y="521931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2608" y="2267744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561" y="233875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21439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57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36386" y="521931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2608" y="233875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561" y="233875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98883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36386" y="521931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82591" y="2338759"/>
            <a:ext cx="2784738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10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561" y="2338759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</a:t>
            </a:r>
            <a:endParaRPr lang="ru-RU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043182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27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2017-10-09T16:02:48Z</dcterms:created>
  <dcterms:modified xsi:type="dcterms:W3CDTF">2017-10-09T16:18:51Z</dcterms:modified>
</cp:coreProperties>
</file>